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d79feb1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9d79feb1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9d79feb1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9d79feb1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9d79feb1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9d79feb1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9d79feb1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9d79feb1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9d79feb1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9d79feb1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9d79feb1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9d79feb1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9d79feb1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9d79feb1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9d79feb1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9d79feb1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9d79feb1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9d79feb1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9d79feb1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9d79feb1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d79feb1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9d79feb1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9d79feb1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9d79feb1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d79feb1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9d79feb1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9d79feb1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9d79feb1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d79feb1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9d79feb1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9d79feb1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9d79feb1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d79feb1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9d79feb1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d79feb1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d79feb1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9d79feb1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9d79feb1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9d79feb1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9d79feb1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9d79feb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9d79feb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9d79feb1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9d79feb1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DHjqpvDnNGE" TargetMode="External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w3schools.com/js/default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.png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html/tryit.asp?filename=tryhtml_basic" TargetMode="External"/><Relationship Id="rId4" Type="http://schemas.openxmlformats.org/officeDocument/2006/relationships/image" Target="../media/image44.png"/><Relationship Id="rId5" Type="http://schemas.openxmlformats.org/officeDocument/2006/relationships/hyperlink" Target="https://codepen.io/pen/" TargetMode="External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40558" y="707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Въведение в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JavaScript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985150" y="2797050"/>
            <a:ext cx="40761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Симеон Петков 10Д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775" y="-74700"/>
            <a:ext cx="5276349" cy="52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и const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43625" y="1152475"/>
            <a:ext cx="85206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</a:t>
            </a:r>
            <a:r>
              <a:rPr b="1" lang="en">
                <a:solidFill>
                  <a:schemeClr val="dk1"/>
                </a:solidFill>
              </a:rPr>
              <a:t>et </a:t>
            </a:r>
            <a:r>
              <a:rPr lang="en"/>
              <a:t>и var - </a:t>
            </a:r>
            <a:r>
              <a:rPr i="1" lang="en"/>
              <a:t>променлив тип данни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const </a:t>
            </a:r>
            <a:r>
              <a:rPr lang="en"/>
              <a:t>- </a:t>
            </a:r>
            <a:r>
              <a:rPr i="1" lang="en"/>
              <a:t>веднъж като е зададена стойност не може да бъде променена</a:t>
            </a:r>
            <a:endParaRPr i="1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38" y="2131925"/>
            <a:ext cx="6304579" cy="2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873075"/>
            <a:ext cx="85206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променливи </a:t>
            </a:r>
            <a:r>
              <a:rPr b="1" lang="en"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b="1" lang="en" sz="3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350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rPr>
              <a:t>функции </a:t>
            </a:r>
            <a:r>
              <a:rPr b="1" lang="en"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r>
              <a:rPr b="1" lang="en" sz="350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35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обекти</a:t>
            </a:r>
            <a:br>
              <a:rPr b="1" lang="en" sz="35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2200">
                <a:latin typeface="Merriweather"/>
                <a:ea typeface="Merriweather"/>
                <a:cs typeface="Merriweather"/>
                <a:sym typeface="Merriweather"/>
              </a:rPr>
              <a:t>(могат да бъдат складирани в let)</a:t>
            </a:r>
            <a:endParaRPr b="1" sz="2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176" y="582775"/>
            <a:ext cx="3997150" cy="38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Document Object Model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(</a:t>
            </a:r>
            <a:r>
              <a:rPr i="1"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DOM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525" y="1526175"/>
            <a:ext cx="4600376" cy="21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50" y="1666875"/>
            <a:ext cx="3366975" cy="29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EventListener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25" y="1050175"/>
            <a:ext cx="5149972" cy="3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925" y="3150545"/>
            <a:ext cx="4615376" cy="170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>
            <a:off x="5370475" y="2102600"/>
            <a:ext cx="1266600" cy="785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JS Events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188" y="729350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Conditionals (If-ове) в JS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00" y="1058250"/>
            <a:ext cx="52064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Цикли в JS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foreach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26" y="520125"/>
            <a:ext cx="4607150" cy="410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9348" y="520125"/>
            <a:ext cx="1065321" cy="4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JS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63" y="1198125"/>
            <a:ext cx="23907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00" y="1048525"/>
            <a:ext cx="450509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Типове данни в JS - 2-ра част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50" y="1152475"/>
            <a:ext cx="5878750" cy="36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2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Какво е JS?</a:t>
            </a:r>
            <a:endParaRPr/>
          </a:p>
        </p:txBody>
      </p:sp>
      <p:pic>
        <p:nvPicPr>
          <p:cNvPr descr="JavaScript is the the programming language that built the web. Learn how it evolved into a powerful tool for building websites, servers with Node.js, mobile apps, desktop software, and more https://fireship.io/courses/javascript/&#10;&#10;#js #programming #100SecondsOfCode&#10;&#10;🔗 Resources&#10;&#10;History of JavaScript https://youtu.be/Sh6lK57Cuk4&#10;How JavaScript Works https://fireship.io/courses/javascript/intro-how-js-works/&#10;JavaScript Docs https://developer.mozilla.org/en-US/docs/Web/JavaScript&#10;HTML in 100 Seconds https://youtu.be/ok-plXXHlWw&#10;&#10;🔥 Get More Content - Upgrade to PRO&#10;&#10;Upgrade to Fireship PRO at https://fireship.io/pro&#10;Use code lORhwXd2 for 25% off your first payment. &#10;&#10;🎨 My Editor Settings&#10;&#10;- Atom One Dark &#10;- vscode-icons&#10;- Fira Code Font&#10;&#10;🔖 Topics Covered&#10;&#10;- What is JavaScript?&#10;- JavaScript beginner introduction&#10;- Who created JavaScript?&#10;- ECMAScript vs JavaScript&#10;- JS programming basics&#10;- Run JS in browser&#10;- Var vs Let vs Const" id="62" name="Google Shape;62;p14" title="JavaScript in 100 Second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825" y="1170100"/>
            <a:ext cx="6304800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TypeScript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Отговорът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на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Microsoft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00" y="2164475"/>
            <a:ext cx="2791050" cy="27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750" y="1041925"/>
            <a:ext cx="5467599" cy="3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5" y="450376"/>
            <a:ext cx="5750001" cy="32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275" y="2457251"/>
            <a:ext cx="5226725" cy="23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Полезни ресурси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W3Schools: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https://www.w3schools.com/js/default.asp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ctrTitle"/>
          </p:nvPr>
        </p:nvSpPr>
        <p:spPr>
          <a:xfrm>
            <a:off x="492650" y="292450"/>
            <a:ext cx="85206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Merriweather"/>
                <a:ea typeface="Merriweather"/>
                <a:cs typeface="Merriweather"/>
                <a:sym typeface="Merriweather"/>
              </a:rPr>
              <a:t>Благодарим ви за вниманието!</a:t>
            </a:r>
            <a:endParaRPr b="1" sz="6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723675" y="1096200"/>
            <a:ext cx="78861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Симеон Петков 10Д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75" y="1906625"/>
            <a:ext cx="5998951" cy="27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Statista JavaScript Report" id="69" name="Google Shape;69;p15" title="45+ JavaScript Statistics to Accelerate your Business Growth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391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Къде е JS?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375"/>
            <a:ext cx="5360700" cy="1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В любимите ви уеб сайтове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3395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98.7%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от уеб страниците използват JS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00" y="2922976"/>
            <a:ext cx="3237228" cy="18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124" y="2140175"/>
            <a:ext cx="5397627" cy="40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475" y="350700"/>
            <a:ext cx="2485626" cy="24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Къде е JS?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6476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Font typeface="Merriweather"/>
              <a:buChar char="●"/>
            </a:pPr>
            <a:r>
              <a:rPr lang="en" sz="1225">
                <a:latin typeface="Merriweather"/>
                <a:ea typeface="Merriweather"/>
                <a:cs typeface="Merriweather"/>
                <a:sym typeface="Merriweather"/>
              </a:rPr>
              <a:t>Любимите ви десктоп приложения (с Electron)</a:t>
            </a:r>
            <a:br>
              <a:rPr lang="en" sz="1225">
                <a:latin typeface="Merriweather"/>
                <a:ea typeface="Merriweather"/>
                <a:cs typeface="Merriweather"/>
                <a:sym typeface="Merriweather"/>
              </a:rPr>
            </a:br>
            <a:endParaRPr sz="122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Font typeface="Merriweather"/>
              <a:buChar char="●"/>
            </a:pPr>
            <a:r>
              <a:rPr lang="en" sz="1225">
                <a:latin typeface="Merriweather"/>
                <a:ea typeface="Merriweather"/>
                <a:cs typeface="Merriweather"/>
                <a:sym typeface="Merriweather"/>
              </a:rPr>
              <a:t>Любимите ви мобилни приложения</a:t>
            </a:r>
            <a:br>
              <a:rPr lang="en" sz="1225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25">
                <a:latin typeface="Merriweather"/>
                <a:ea typeface="Merriweather"/>
                <a:cs typeface="Merriweather"/>
                <a:sym typeface="Merriweather"/>
              </a:rPr>
              <a:t>(с React Native)</a:t>
            </a:r>
            <a:endParaRPr sz="122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550" y="255975"/>
            <a:ext cx="4126203" cy="232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550" y="2637764"/>
            <a:ext cx="2129536" cy="212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525" y="3060950"/>
            <a:ext cx="1698000" cy="170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25" y="3805846"/>
            <a:ext cx="805300" cy="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675" y="3978150"/>
            <a:ext cx="659575" cy="6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7725" y="3978150"/>
            <a:ext cx="702775" cy="7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1300" y="406501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200" y="3947700"/>
            <a:ext cx="763675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35625" y="330927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7725" y="3214688"/>
            <a:ext cx="2562714" cy="52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6200" y="2269680"/>
            <a:ext cx="1832650" cy="8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3250" y="2393220"/>
            <a:ext cx="2881331" cy="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30500" y="1081313"/>
            <a:ext cx="937400" cy="9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Променливи в JS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В JS няма типове данни като int, string, char и т.н.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D9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600">
                <a:solidFill>
                  <a:srgbClr val="FFD966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Dynamically typed</a:t>
            </a:r>
            <a:br>
              <a:rPr lang="en" sz="25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                                    </a:t>
            </a: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език за програмиране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Изпълняване на JS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6450"/>
            <a:ext cx="4981049" cy="29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24" y="1682925"/>
            <a:ext cx="2892049" cy="3184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23450" y="1072650"/>
            <a:ext cx="46476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Font typeface="Merriweather"/>
              <a:buChar char="●"/>
            </a:pPr>
            <a:r>
              <a:rPr lang="en" sz="1225">
                <a:latin typeface="Merriweather"/>
                <a:ea typeface="Merriweather"/>
                <a:cs typeface="Merriweather"/>
                <a:sym typeface="Merriweather"/>
              </a:rPr>
              <a:t>В браузер</a:t>
            </a:r>
            <a:endParaRPr sz="122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Font typeface="Merriweather"/>
              <a:buChar char="●"/>
            </a:pPr>
            <a:r>
              <a:rPr lang="en" sz="1225">
                <a:latin typeface="Merriweather"/>
                <a:ea typeface="Merriweather"/>
                <a:cs typeface="Merriweather"/>
                <a:sym typeface="Merriweather"/>
              </a:rPr>
              <a:t>Чрез Node.js</a:t>
            </a:r>
            <a:endParaRPr sz="1225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1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Merriweather"/>
                <a:ea typeface="Merriweather"/>
                <a:cs typeface="Merriweather"/>
                <a:sym typeface="Merriweather"/>
              </a:rPr>
              <a:t>Тестване на вашите </a:t>
            </a:r>
            <a:r>
              <a:rPr lang="en" sz="3120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JS</a:t>
            </a:r>
            <a:r>
              <a:rPr lang="en" sz="3120">
                <a:latin typeface="Merriweather"/>
                <a:ea typeface="Merriweather"/>
                <a:cs typeface="Merriweather"/>
                <a:sym typeface="Merriweather"/>
              </a:rPr>
              <a:t> скриптове</a:t>
            </a:r>
            <a:endParaRPr sz="31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64000" y="1264225"/>
            <a:ext cx="35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Try it editor</a:t>
            </a:r>
            <a:b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4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https://www.w3schools.com/html/tryit.asp?filename=tryhtml_basic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673" y="2320075"/>
            <a:ext cx="2296627" cy="2296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5403850" y="1961300"/>
            <a:ext cx="42975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Codepen</a:t>
            </a:r>
            <a:b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400" u="sng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https://codepen.io/pen/</a:t>
            </a:r>
            <a:endParaRPr sz="1400">
              <a:solidFill>
                <a:schemeClr val="accent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400" y="2761700"/>
            <a:ext cx="3570550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&lt;script&gt;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02250"/>
            <a:ext cx="4697702" cy="26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75" y="757625"/>
            <a:ext cx="5259203" cy="20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5">
            <a:alphaModFix/>
          </a:blip>
          <a:srcRect b="0" l="0" r="32023" t="0"/>
          <a:stretch/>
        </p:blipFill>
        <p:spPr>
          <a:xfrm>
            <a:off x="5094750" y="2402250"/>
            <a:ext cx="4075602" cy="175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1"/>
          <p:cNvCxnSpPr/>
          <p:nvPr/>
        </p:nvCxnSpPr>
        <p:spPr>
          <a:xfrm flipH="1" rot="10800000">
            <a:off x="2486475" y="3333725"/>
            <a:ext cx="2841000" cy="420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1"/>
          <p:cNvSpPr txBox="1"/>
          <p:nvPr>
            <p:ph type="title"/>
          </p:nvPr>
        </p:nvSpPr>
        <p:spPr>
          <a:xfrm>
            <a:off x="5493375" y="14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>
                <a:latin typeface="Merriweather"/>
                <a:ea typeface="Merriweather"/>
                <a:cs typeface="Merriweather"/>
                <a:sym typeface="Merriweather"/>
              </a:rPr>
              <a:t>Вграден в HTML</a:t>
            </a:r>
            <a:endParaRPr sz="152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>
                <a:latin typeface="Merriweather"/>
                <a:ea typeface="Merriweather"/>
                <a:cs typeface="Merriweather"/>
                <a:sym typeface="Merriweather"/>
              </a:rPr>
              <a:t>(inline)</a:t>
            </a:r>
            <a:endParaRPr sz="152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